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92" r:id="rId4"/>
    <p:sldId id="2147481890" r:id="rId5"/>
    <p:sldId id="2147481893" r:id="rId6"/>
    <p:sldId id="2147481819" r:id="rId7"/>
    <p:sldId id="21474818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2"/>
            <p14:sldId id="2147481890"/>
            <p14:sldId id="2147481893"/>
          </p14:sldIdLst>
        </p14:section>
        <p14:section name="Slides from keynotes" id="{32C338BA-0626-4995-8B9E-BCD8A85B416D}">
          <p14:sldIdLst>
            <p14:sldId id="2147481819"/>
            <p14:sldId id="21474818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png"/><Relationship Id="rId11" Type="http://schemas.openxmlformats.org/officeDocument/2006/relationships/image" Target="../media/image32.svg"/><Relationship Id="rId5" Type="http://schemas.openxmlformats.org/officeDocument/2006/relationships/image" Target="../media/image43.svg"/><Relationship Id="rId15" Type="http://schemas.openxmlformats.org/officeDocument/2006/relationships/image" Target="../media/image44.png"/><Relationship Id="rId10" Type="http://schemas.openxmlformats.org/officeDocument/2006/relationships/image" Target="../media/image31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Relationship Id="rId1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6.svg"/><Relationship Id="rId18" Type="http://schemas.openxmlformats.org/officeDocument/2006/relationships/image" Target="../media/image60.png"/><Relationship Id="rId3" Type="http://schemas.openxmlformats.org/officeDocument/2006/relationships/image" Target="../media/image57.png"/><Relationship Id="rId21" Type="http://schemas.openxmlformats.org/officeDocument/2006/relationships/image" Target="../media/image63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34.svg"/><Relationship Id="rId24" Type="http://schemas.openxmlformats.org/officeDocument/2006/relationships/image" Target="../media/image64.png"/><Relationship Id="rId5" Type="http://schemas.openxmlformats.org/officeDocument/2006/relationships/image" Target="../media/image44.png"/><Relationship Id="rId15" Type="http://schemas.openxmlformats.org/officeDocument/2006/relationships/image" Target="../media/image32.svg"/><Relationship Id="rId23" Type="http://schemas.openxmlformats.org/officeDocument/2006/relationships/image" Target="../media/image43.svg"/><Relationship Id="rId10" Type="http://schemas.openxmlformats.org/officeDocument/2006/relationships/image" Target="../media/image33.png"/><Relationship Id="rId19" Type="http://schemas.openxmlformats.org/officeDocument/2006/relationships/image" Target="../media/image61.svg"/><Relationship Id="rId4" Type="http://schemas.openxmlformats.org/officeDocument/2006/relationships/image" Target="../media/image58.svg"/><Relationship Id="rId9" Type="http://schemas.openxmlformats.org/officeDocument/2006/relationships/image" Target="../media/image59.svg"/><Relationship Id="rId14" Type="http://schemas.openxmlformats.org/officeDocument/2006/relationships/image" Target="../media/image31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517508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369657" y="2640266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F82AA9-2D0E-5661-9E08-522A15D23719}"/>
              </a:ext>
            </a:extLst>
          </p:cNvPr>
          <p:cNvGrpSpPr/>
          <p:nvPr/>
        </p:nvGrpSpPr>
        <p:grpSpPr>
          <a:xfrm>
            <a:off x="229725" y="1067501"/>
            <a:ext cx="4390030" cy="4722998"/>
            <a:chOff x="-150537" y="1150332"/>
            <a:chExt cx="4390030" cy="47229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8ADCBA-B3FD-DC8D-7121-60F8B7C1E9DA}"/>
                </a:ext>
              </a:extLst>
            </p:cNvPr>
            <p:cNvGrpSpPr/>
            <p:nvPr/>
          </p:nvGrpSpPr>
          <p:grpSpPr>
            <a:xfrm>
              <a:off x="223513" y="1150332"/>
              <a:ext cx="3641932" cy="3641933"/>
              <a:chOff x="4723486" y="1731901"/>
              <a:chExt cx="2745030" cy="274503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30B209-DF66-B00C-4659-9A6F4525BB29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E77441F-9D02-8DD7-4D80-B61A91EA1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8B51A-FF8B-80E2-96A9-B676E7AEA054}"/>
                </a:ext>
              </a:extLst>
            </p:cNvPr>
            <p:cNvSpPr txBox="1"/>
            <p:nvPr/>
          </p:nvSpPr>
          <p:spPr>
            <a:xfrm>
              <a:off x="-150537" y="5383324"/>
              <a:ext cx="4390030" cy="49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D8C85C-30BB-3D1F-B30A-D6F44F9FBECE}"/>
              </a:ext>
            </a:extLst>
          </p:cNvPr>
          <p:cNvGrpSpPr/>
          <p:nvPr/>
        </p:nvGrpSpPr>
        <p:grpSpPr>
          <a:xfrm>
            <a:off x="8136440" y="1150332"/>
            <a:ext cx="3628750" cy="4602324"/>
            <a:chOff x="8136440" y="1150332"/>
            <a:chExt cx="3628750" cy="46023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61B629-CBAA-AA1C-4A6E-A0E3D4729232}"/>
                </a:ext>
              </a:extLst>
            </p:cNvPr>
            <p:cNvGrpSpPr/>
            <p:nvPr/>
          </p:nvGrpSpPr>
          <p:grpSpPr>
            <a:xfrm>
              <a:off x="8136440" y="1150332"/>
              <a:ext cx="3628750" cy="3628750"/>
              <a:chOff x="8578299" y="1731901"/>
              <a:chExt cx="2745030" cy="274503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9D7338E-1141-D289-60BA-0E6DE856CE95}"/>
                  </a:ext>
                </a:extLst>
              </p:cNvPr>
              <p:cNvSpPr/>
              <p:nvPr/>
            </p:nvSpPr>
            <p:spPr bwMode="auto">
              <a:xfrm>
                <a:off x="8578299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153AEC17-8944-D377-5E75-A72752A4A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688" y="2104290"/>
                <a:ext cx="2000251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06E15-AC10-DA7B-F627-DA58606EEA93}"/>
                </a:ext>
              </a:extLst>
            </p:cNvPr>
            <p:cNvSpPr txBox="1"/>
            <p:nvPr/>
          </p:nvSpPr>
          <p:spPr>
            <a:xfrm>
              <a:off x="8296369" y="5383324"/>
              <a:ext cx="3308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311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194</Words>
  <Application>Microsoft Office PowerPoint</Application>
  <PresentationFormat>Widescreen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A complete, unified suite of leading CRM and ERP applications</vt:lpstr>
      <vt:lpstr>Business Central differentiation: AI and Collaboration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7</cp:revision>
  <dcterms:created xsi:type="dcterms:W3CDTF">2024-02-11T05:15:56Z</dcterms:created>
  <dcterms:modified xsi:type="dcterms:W3CDTF">2024-02-11T09:37:49Z</dcterms:modified>
</cp:coreProperties>
</file>